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Gelasio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94F3D17-173B-4AC9-AC98-2FD952039D8A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0838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584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32980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Stock Price Prediction with Machine Learning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520779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Welcome to a deep dive into stock price prediction using machine learning. We'll explore the fundamentals of predicting stock prices, focusing on Apple (AAPL) as our case study.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67689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Overview of Apple Stock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32850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Historical Performance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Apple's stock has experienced significant growth over the years. It has consistently outperformed many other tech companies.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Market Cap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Apple is currently one of the largest companies in the world by market capitalization, which represents the total value of all outstanding shares.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52813"/>
            <a:ext cx="31975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Financial Performance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Apple's strong financial performance, driven by its diverse product portfolio, has contributed to its stock's success. Its products include iPhones, Macs, iPads, and wearable devices.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8188" y="589598"/>
            <a:ext cx="7667625" cy="1318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5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Collection and Preprocessing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1043107" y="2224207"/>
            <a:ext cx="22860" cy="5415677"/>
          </a:xfrm>
          <a:prstGeom prst="roundRect">
            <a:avLst>
              <a:gd name="adj" fmla="val 138397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1268909" y="2687122"/>
            <a:ext cx="738188" cy="22860"/>
          </a:xfrm>
          <a:prstGeom prst="roundRect">
            <a:avLst>
              <a:gd name="adj" fmla="val 138397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817305" y="2461379"/>
            <a:ext cx="474464" cy="474464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979944" y="2540437"/>
            <a:ext cx="149185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214563" y="2435066"/>
            <a:ext cx="2636401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Sources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214563" y="2890957"/>
            <a:ext cx="6191250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We'll utilize historical stock data from reputable financial platforms, such as Yahoo Finance or Google Finance.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268909" y="4450199"/>
            <a:ext cx="738188" cy="22860"/>
          </a:xfrm>
          <a:prstGeom prst="roundRect">
            <a:avLst>
              <a:gd name="adj" fmla="val 138397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817305" y="4224457"/>
            <a:ext cx="474464" cy="474464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958632" y="4303514"/>
            <a:ext cx="191691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214563" y="4198144"/>
            <a:ext cx="2636401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Cleaning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214563" y="4654034"/>
            <a:ext cx="6191250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Removing missing or inconsistent data points is crucial. We'll handle any outliers and ensure data integrity for accurate analysis.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268909" y="6213277"/>
            <a:ext cx="738188" cy="22860"/>
          </a:xfrm>
          <a:prstGeom prst="roundRect">
            <a:avLst>
              <a:gd name="adj" fmla="val 138397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817305" y="5987534"/>
            <a:ext cx="474464" cy="474464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959227" y="6066592"/>
            <a:ext cx="190619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214563" y="5961221"/>
            <a:ext cx="2663547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Feature Engineering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214563" y="6417112"/>
            <a:ext cx="6191250" cy="1011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We'll transform raw data into features that can be used by machine learning algorithms, such as moving averages or technical indicators.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047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9258" y="3479244"/>
            <a:ext cx="12953286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Machine Learning Algorithms for Stock Prediction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29258" y="4677489"/>
            <a:ext cx="468868" cy="468868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889873" y="4755594"/>
            <a:ext cx="147518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406485" y="4677489"/>
            <a:ext cx="2604730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Linear Regression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406485" y="5128141"/>
            <a:ext cx="580453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algorithm finds a linear relationship between historical stock prices and future predictions.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419380" y="4677489"/>
            <a:ext cx="468868" cy="468868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7559040" y="4755594"/>
            <a:ext cx="189428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3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8096607" y="4677489"/>
            <a:ext cx="4156115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Pandas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8096607" y="5128141"/>
            <a:ext cx="580453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It is used to convert the data into the table.</a:t>
            </a:r>
            <a:b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</a:b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It also reads  the data from the csv file.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29258" y="6237684"/>
            <a:ext cx="468868" cy="468868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869513" y="6315789"/>
            <a:ext cx="188357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2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1406485" y="6237684"/>
            <a:ext cx="2604730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Neural Networks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406485" y="6688336"/>
            <a:ext cx="580453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Neural networks excel in capturing nonlinear relationships in time series data, providing more accurate predictions.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419380" y="6237684"/>
            <a:ext cx="468868" cy="468868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7556302" y="6315789"/>
            <a:ext cx="194905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8096607" y="6237684"/>
            <a:ext cx="447067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Matplotlib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8096607" y="6688336"/>
            <a:ext cx="580453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It is used to plot the predicted and actual values of the stock in the graph and is also easy to understand the difference between the stock prices. 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8066" y="887849"/>
            <a:ext cx="7707868" cy="1282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Feature Engineering and Selection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8066" y="2477810"/>
            <a:ext cx="7707868" cy="4863941"/>
          </a:xfrm>
          <a:prstGeom prst="roundRect">
            <a:avLst>
              <a:gd name="adj" fmla="val 63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725686" y="2485430"/>
            <a:ext cx="7692628" cy="5893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930831" y="2616041"/>
            <a:ext cx="3432215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Feature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780955" y="2616041"/>
            <a:ext cx="3432215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Description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25686" y="3074789"/>
            <a:ext cx="7692628" cy="5893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930831" y="3205401"/>
            <a:ext cx="3432215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Opening Price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780955" y="3205401"/>
            <a:ext cx="3432215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Price at the start of the trading day.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25686" y="3664148"/>
            <a:ext cx="7692628" cy="5893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930831" y="3794760"/>
            <a:ext cx="3432215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Closing Price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780955" y="3794760"/>
            <a:ext cx="3432215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Price at the end of the trading day.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725686" y="4253508"/>
            <a:ext cx="7692628" cy="91749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930831" y="4384119"/>
            <a:ext cx="3432215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Volume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780955" y="4384119"/>
            <a:ext cx="3432215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Number of shares traded during the day.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25686" y="5171003"/>
            <a:ext cx="7692628" cy="91749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930831" y="5301615"/>
            <a:ext cx="3432215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Moving Averages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4780955" y="5301615"/>
            <a:ext cx="3432215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Average of stock prices over a specific period.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725686" y="6088499"/>
            <a:ext cx="7692628" cy="124563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8"/>
          <p:cNvSpPr/>
          <p:nvPr/>
        </p:nvSpPr>
        <p:spPr>
          <a:xfrm>
            <a:off x="930831" y="6219111"/>
            <a:ext cx="3432215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Technical Indicators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4780955" y="6219111"/>
            <a:ext cx="3432215" cy="984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Signals derived from price and volume data to identify trends and patterns.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 Training and Evaluation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 Training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1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We'll train our chosen model on a portion of the historical data, allowing it to learn patterns and relationships.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Evaluation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1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We'll assess the model's performance using metrics like mean squared error (MSE) or R-squared.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607504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Optimization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1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Fine-tuning the model's parameters and choosing the best model based on evaluation results.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0689" y="589836"/>
            <a:ext cx="8581906" cy="670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Actual vs. Predicted Stock Prices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89" y="1581864"/>
            <a:ext cx="13129022" cy="644413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0651" y="530900"/>
            <a:ext cx="7405449" cy="601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Conclusion and Key Takeaways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651" y="1421844"/>
            <a:ext cx="481608" cy="4816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60651" y="2096095"/>
            <a:ext cx="2885718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Data-Driven Predictions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160651" y="2512576"/>
            <a:ext cx="7795498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Machine learning enables us to make more informed stock price predictions by analyzing historical data.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651" y="3706773"/>
            <a:ext cx="481608" cy="4816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60651" y="4381024"/>
            <a:ext cx="2408277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 Performance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160651" y="4797504"/>
            <a:ext cx="7795498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While not perfect, machine learning models can provide valuable insights and potentially improve investment decisions.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0651" y="5991701"/>
            <a:ext cx="481608" cy="4816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60651" y="6665952"/>
            <a:ext cx="2408277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Market Dynamics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160651" y="7082433"/>
            <a:ext cx="7795498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Stock prices are influenced by various factors, including economic conditions, company performance, and investor sentiment.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432211" y="3207192"/>
            <a:ext cx="7405449" cy="601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720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THANK YOU</a:t>
            </a:r>
            <a:endParaRPr lang="en-US" sz="7200" dirty="0"/>
          </a:p>
        </p:txBody>
      </p:sp>
      <p:sp>
        <p:nvSpPr>
          <p:cNvPr id="11" name="Text 5"/>
          <p:cNvSpPr/>
          <p:nvPr/>
        </p:nvSpPr>
        <p:spPr>
          <a:xfrm>
            <a:off x="11546690" y="5470296"/>
            <a:ext cx="2408277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PRESENTED BY</a:t>
            </a:r>
            <a:r>
              <a:rPr lang="en-US" sz="1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</a:t>
            </a:r>
            <a:br>
              <a:rPr lang="en-US" sz="1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</a:br>
            <a:r>
              <a:rPr lang="en-US" sz="1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 VARUN RAJ</a:t>
            </a:r>
            <a:br>
              <a:rPr lang="en-US" sz="1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</a:br>
            <a:r>
              <a:rPr lang="en-US" sz="1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YUVASHARAN REDDY</a:t>
            </a:r>
          </a:p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PAWAN KALYAN</a:t>
            </a:r>
          </a:p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SAADULLAHA</a:t>
            </a:r>
          </a:p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SIDDHARATH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1235134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514</Words>
  <Application>Microsoft Office PowerPoint</Application>
  <PresentationFormat>Custom</PresentationFormat>
  <Paragraphs>74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Gelasio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OS470</cp:lastModifiedBy>
  <cp:revision>3</cp:revision>
  <dcterms:created xsi:type="dcterms:W3CDTF">2024-09-17T23:55:34Z</dcterms:created>
  <dcterms:modified xsi:type="dcterms:W3CDTF">2024-09-18T00:10:03Z</dcterms:modified>
</cp:coreProperties>
</file>